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JASA ASSURANCE LAINNYA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40941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>BENTUK LAPORAN KOMPILASI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0070C0"/>
                </a:solidFill>
              </a:rPr>
              <a:t>PENGUNGKAPAN SESUAI SAK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92D050"/>
                </a:solidFill>
              </a:rPr>
              <a:t>BIASANYA UNTUK KEPENTINGAN MANAJEMEN</a:t>
            </a:r>
          </a:p>
          <a:p>
            <a:pPr marL="742950" indent="-742950">
              <a:buAutoNum type="arabicPeriod"/>
            </a:pPr>
            <a:r>
              <a:rPr lang="en-US" sz="4400" b="1" dirty="0" smtClean="0">
                <a:solidFill>
                  <a:srgbClr val="FF0000"/>
                </a:solidFill>
              </a:rPr>
              <a:t>MASIH DIPERBOLEHKAN, MESKIPUN AKUNTAN TIDAK INDEPENDEN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>LAPORAN KEUANGAN INTERIM ENTITAS PUBLIK: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B050"/>
                </a:solidFill>
              </a:rPr>
              <a:t>DILAKUKDIPERBOLEHKAN UNTUK DILAKUKAN REVIEW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FF0000"/>
                </a:solidFill>
              </a:rPr>
              <a:t>UNTUK PERUSAHAAN PUBLIK, AKUNTANSI TIDAK MEMBERIKAN OPINI POSITIF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JASA KONSULTASI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B050"/>
                </a:solidFill>
              </a:rPr>
              <a:t>KONSULTASI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B050"/>
                </a:solidFill>
              </a:rPr>
              <a:t>JASA PEMBERIAN SARAN PROFESIONAL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FF0000"/>
                </a:solidFill>
              </a:rPr>
              <a:t>JASA IMPLEMENTASI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FF0000"/>
                </a:solidFill>
              </a:rPr>
              <a:t>JASA TRANSAKSI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B0F0"/>
                </a:solidFill>
              </a:rPr>
              <a:t>JASA PENYEDIAAN STAF &amp; JASA PENDUKUNG LAIN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B0F0"/>
                </a:solidFill>
              </a:rPr>
              <a:t> JASA PRODUK</a:t>
            </a:r>
          </a:p>
        </p:txBody>
      </p:sp>
      <p:sp>
        <p:nvSpPr>
          <p:cNvPr id="4" name="Rectangle 3"/>
          <p:cNvSpPr/>
          <p:nvPr/>
        </p:nvSpPr>
        <p:spPr>
          <a:xfrm>
            <a:off x="4818246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 algn="ctr">
              <a:buAutoNum type="arabicPeriod"/>
            </a:pPr>
            <a:endParaRPr lang="en-US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/>
              <a:t>JASA ASSURANCE LAINNYA 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4800" b="1" dirty="0" smtClean="0"/>
          </a:p>
          <a:p>
            <a:pPr algn="ctr">
              <a:buNone/>
            </a:pPr>
            <a:r>
              <a:rPr lang="en-US" sz="4800" b="1" dirty="0" smtClean="0"/>
              <a:t>1.  AUDIT KEUANGAN INTERNAL</a:t>
            </a:r>
          </a:p>
          <a:p>
            <a:pPr algn="ctr">
              <a:buNone/>
            </a:pPr>
            <a:r>
              <a:rPr lang="en-US" sz="4800" b="1" dirty="0" smtClean="0">
                <a:solidFill>
                  <a:srgbClr val="92D050"/>
                </a:solidFill>
              </a:rPr>
              <a:t>2. AUDIT KEUANGAN PEMERINTAH</a:t>
            </a:r>
          </a:p>
          <a:p>
            <a:pPr algn="ctr">
              <a:buNone/>
            </a:pPr>
            <a:r>
              <a:rPr lang="en-US" sz="4800" b="1" dirty="0" smtClean="0"/>
              <a:t>3. AUDIT OPERASIONAL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AUDIT OPERASIONAL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4800" b="1" dirty="0" smtClean="0"/>
          </a:p>
          <a:p>
            <a:pPr marL="914400" indent="-914400" algn="ctr">
              <a:buAutoNum type="arabicPeriod"/>
            </a:pPr>
            <a:r>
              <a:rPr lang="en-US" sz="4800" b="1" dirty="0" smtClean="0"/>
              <a:t>JASA REVIEW</a:t>
            </a:r>
          </a:p>
          <a:p>
            <a:pPr marL="457200" indent="-457200" algn="ctr">
              <a:buNone/>
            </a:pPr>
            <a:r>
              <a:rPr lang="en-US" sz="4800" b="1" dirty="0" smtClean="0"/>
              <a:t>2. JASA KOMPILASI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JASA RIVIEW :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400" b="1" dirty="0" smtClean="0"/>
          </a:p>
          <a:p>
            <a:pPr algn="ctr">
              <a:buNone/>
            </a:pPr>
            <a:r>
              <a:rPr lang="en-US" sz="4400" b="1" dirty="0" smtClean="0">
                <a:solidFill>
                  <a:srgbClr val="92D050"/>
                </a:solidFill>
              </a:rPr>
              <a:t>PERIKATAN JASA REVIEW DIRANCANG SHG MEMUNGKINKAN AKUNTAN MEMBERIKAN KEYAKINAN TERBATAS BHW LAPORAN KEUANGAN SESUAI DENGAN SAK DI INDONESIA</a:t>
            </a:r>
          </a:p>
        </p:txBody>
      </p:sp>
      <p:sp>
        <p:nvSpPr>
          <p:cNvPr id="4" name="Rectangle 3"/>
          <p:cNvSpPr/>
          <p:nvPr/>
        </p:nvSpPr>
        <p:spPr>
          <a:xfrm>
            <a:off x="4818246" y="3244334"/>
            <a:ext cx="2555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 algn="ctr">
              <a:buAutoNum type="arabicPeriod"/>
            </a:pPr>
            <a:r>
              <a:rPr lang="en-US" b="1" dirty="0" smtClean="0"/>
              <a:t>JASA REVIEW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PROSEDUR YG DISARANKAN DALAM PERIKATAN REVIEW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AutoNum type="arabicPeriod"/>
            </a:pPr>
            <a:endParaRPr lang="en-US" sz="3600" b="1" dirty="0" smtClean="0"/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rgbClr val="FF0000"/>
                </a:solidFill>
              </a:rPr>
              <a:t>MEMAHAMI PRINSIP AK. DALAM INDUSTRI KLIEN</a:t>
            </a:r>
          </a:p>
          <a:p>
            <a:pPr marL="742950" indent="-742950">
              <a:buAutoNum type="arabicPeriod"/>
            </a:pPr>
            <a:r>
              <a:rPr lang="en-US" sz="3600" b="1" dirty="0" smtClean="0"/>
              <a:t> MEMAHAMI ATAS KLIEN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rgbClr val="92D050"/>
                </a:solidFill>
              </a:rPr>
              <a:t>PERMINTAAN KETERANGAN KE MANAJEMEN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rgbClr val="92D050"/>
                </a:solidFill>
              </a:rPr>
              <a:t>LAKUKAN PROSEDUR ANALITIS</a:t>
            </a:r>
          </a:p>
          <a:p>
            <a:pPr marL="742950" indent="-742950">
              <a:buAutoNum type="arabicPeriod"/>
            </a:pPr>
            <a:r>
              <a:rPr lang="en-US" sz="3600" b="1" dirty="0" smtClean="0"/>
              <a:t>DPTKAN SURAT REPRESENTASI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MEMINTA KETERAGAN KEPADA MANAJEMEN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1. MENANYAKAN MENGENAI PROSEDUR PERUSAHAAN ATAS </a:t>
            </a:r>
          </a:p>
          <a:p>
            <a:r>
              <a:rPr lang="en-US" sz="2800" b="1" dirty="0" smtClean="0">
                <a:solidFill>
                  <a:srgbClr val="92D050"/>
                </a:solidFill>
              </a:rPr>
              <a:t>    PENCATATAN, PENGKLASIFIKASIAN DAN PENGIKHTISARAN </a:t>
            </a:r>
          </a:p>
          <a:p>
            <a:r>
              <a:rPr lang="en-US" sz="2800" b="1" dirty="0" smtClean="0">
                <a:solidFill>
                  <a:srgbClr val="92D050"/>
                </a:solidFill>
              </a:rPr>
              <a:t>    TRANSAKSI DAN PENGUNGKAPAN INFOMASI</a:t>
            </a:r>
          </a:p>
          <a:p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2. MENYANAKAN TINDAKAN YANG DIAMBIL DALAM RAPAT 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     DIREKSI DAN PEMEGANG SAHAM</a:t>
            </a:r>
          </a:p>
          <a:p>
            <a:r>
              <a:rPr lang="en-US" sz="2800" b="1" dirty="0" smtClean="0"/>
              <a:t>3.  MENANYAKAN KE ORANG YANG BERTANGGUNGJAWAB </a:t>
            </a:r>
          </a:p>
          <a:p>
            <a:r>
              <a:rPr lang="en-US" sz="2800" b="1" dirty="0" smtClean="0"/>
              <a:t>    ATAS AKUNTANSI DAN KEUANGAN</a:t>
            </a:r>
            <a:endParaRPr 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>BENTUK  LAPORAN REVIEW :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AutoNum type="arabicPeriod"/>
            </a:pPr>
            <a:r>
              <a:rPr lang="en-US" sz="3200" b="1" dirty="0" smtClean="0">
                <a:solidFill>
                  <a:srgbClr val="92D050"/>
                </a:solidFill>
              </a:rPr>
              <a:t>PARAGRAF 1 = AUDIT, KECUALI ACUANYA STANDART REVIEW</a:t>
            </a:r>
          </a:p>
          <a:p>
            <a:pPr marL="742950" indent="-742950">
              <a:buAutoNum type="arabicPeriod"/>
            </a:pPr>
            <a:r>
              <a:rPr lang="en-US" sz="3200" b="1" dirty="0" smtClean="0"/>
              <a:t>PARAGRAF 2 BHW REVIEW TERDIRI DARI : PERMINTAAN KETERANGAN &amp; PROSEDUR ANALITIS</a:t>
            </a:r>
          </a:p>
          <a:p>
            <a:pPr marL="742950" indent="-742950">
              <a:buAutoNum type="arabicPeriod"/>
            </a:pPr>
            <a:r>
              <a:rPr lang="en-US" sz="3200" b="1" dirty="0" smtClean="0">
                <a:solidFill>
                  <a:srgbClr val="FF0000"/>
                </a:solidFill>
              </a:rPr>
              <a:t>PARAGRAF 3 MENYATAKAN KEYAKINAN TERBATAS DLM BENTUK …. BAHWA KAMI TIDAK MENYADARI PERLUNYA MODIFIKASI MATERIAL TERHADAP LAPORAN KEUANGAN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 KOMPILASI :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1. PERIKATAN KOMPILASI : AKUNTAN MENYAJIKAN KEPADA KLIEN ATAU PIHAK KE TIGA LAPORAN KEUANGAN YG DISIAPKANNYA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92D050"/>
                </a:solidFill>
              </a:rPr>
              <a:t>2. AKUNTAN TIDAK MENYATAKAN KEYAKINAN APAPUN ATAS LAPORAN KEUANGAN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SYARAT KOMPILASI: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700" y="2156460"/>
            <a:ext cx="10820400" cy="4024125"/>
          </a:xfrm>
        </p:spPr>
        <p:txBody>
          <a:bodyPr>
            <a:normAutofit fontScale="55000" lnSpcReduction="20000"/>
          </a:bodyPr>
          <a:lstStyle/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FFFF00"/>
                </a:solidFill>
              </a:rPr>
              <a:t>MEMPUNYAI KESEPAHAMAN DG KLIEN MENGENAI SIFAT DAN KETERBATASAN JASA YANG AKAN DIBERIKAN DAN DESKRIPSI LAPORANNYA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92D050"/>
                </a:solidFill>
              </a:rPr>
              <a:t>MEMPUNYAI PENGETAHUAN MENGENAI PRINSIP &amp; PRAKTIK AKUNTANSI DI INDUSTRI KLIEN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/>
              <a:t> MEMAHAMI KLEIN, SIFAT TRANSAKSI BISNIS KLIEN, DAN DASAR BENTUK SERTA ISI LAPORAN KEUANGAN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FF0000"/>
                </a:solidFill>
              </a:rPr>
              <a:t>MEMINTA KETERANGAN UNTUK MENENTUKAN APAKAH INFORMASI KLIEN MEMUASKAN</a:t>
            </a:r>
          </a:p>
          <a:p>
            <a:pPr marL="742950" indent="-742950" algn="ctr">
              <a:buAutoNum type="arabicPeriod"/>
            </a:pPr>
            <a:r>
              <a:rPr lang="en-US" sz="4400" b="1" dirty="0" smtClean="0">
                <a:solidFill>
                  <a:srgbClr val="0070C0"/>
                </a:solidFill>
              </a:rPr>
              <a:t>MEMBACA LAPORAN KEUANGAN KOMPILASIAN &amp; MEWASPADAI ADANYA PENGHILANGAN/KESALAHAN MATEMATIS DAN SAK DI INDONESIA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142</TotalTime>
  <Words>323</Words>
  <Application>Microsoft Office PowerPoint</Application>
  <PresentationFormat>Custom</PresentationFormat>
  <Paragraphs>56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Vapor Trail</vt:lpstr>
      <vt:lpstr>JASA ASSURANCE LAINNYA</vt:lpstr>
      <vt:lpstr>JASA ASSURANCE LAINNYA :</vt:lpstr>
      <vt:lpstr>AUDIT OPERASIONAL :</vt:lpstr>
      <vt:lpstr>JASA RIVIEW :</vt:lpstr>
      <vt:lpstr>PROSEDUR YG DISARANKAN DALAM PERIKATAN REVIEW</vt:lpstr>
      <vt:lpstr>MEMINTA KETERAGAN KEPADA MANAJEMEN</vt:lpstr>
      <vt:lpstr>BENTUK  LAPORAN REVIEW :</vt:lpstr>
      <vt:lpstr> KOMPILASI :</vt:lpstr>
      <vt:lpstr>SYARAT KOMPILASI:</vt:lpstr>
      <vt:lpstr>BENTUK LAPORAN KOMPILASI</vt:lpstr>
      <vt:lpstr>LAPORAN KEUANGAN INTERIM ENTITAS PUBLIK:</vt:lpstr>
      <vt:lpstr>JASA KONSULTASI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Siklus akuisisi modal &amp; pembayaran kembali</dc:title>
  <dc:creator>Limitless</dc:creator>
  <cp:lastModifiedBy>UNISMa</cp:lastModifiedBy>
  <cp:revision>18</cp:revision>
  <dcterms:created xsi:type="dcterms:W3CDTF">2014-12-14T13:30:13Z</dcterms:created>
  <dcterms:modified xsi:type="dcterms:W3CDTF">2015-01-01T01:35:13Z</dcterms:modified>
</cp:coreProperties>
</file>